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037D11-F7E2-4F41-BA41-A46956A7AF65}" v="12" dt="2024-02-07T11:35:10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27037D11-F7E2-4F41-BA41-A46956A7AF65}"/>
    <pc:docChg chg="modSld">
      <pc:chgData name="Fragozo, Jose Gregorio" userId="87f65175-c48f-43b8-9d9c-b027855f7759" providerId="ADAL" clId="{27037D11-F7E2-4F41-BA41-A46956A7AF65}" dt="2024-02-07T11:35:35.889" v="64"/>
      <pc:docMkLst>
        <pc:docMk/>
      </pc:docMkLst>
      <pc:sldChg chg="addSp delSp modSp mod">
        <pc:chgData name="Fragozo, Jose Gregorio" userId="87f65175-c48f-43b8-9d9c-b027855f7759" providerId="ADAL" clId="{27037D11-F7E2-4F41-BA41-A46956A7AF65}" dt="2024-02-07T11:35:35.889" v="64"/>
        <pc:sldMkLst>
          <pc:docMk/>
          <pc:sldMk cId="762042272" sldId="280"/>
        </pc:sldMkLst>
        <pc:spChg chg="mod">
          <ac:chgData name="Fragozo, Jose Gregorio" userId="87f65175-c48f-43b8-9d9c-b027855f7759" providerId="ADAL" clId="{27037D11-F7E2-4F41-BA41-A46956A7AF65}" dt="2024-02-07T11:34:08.474" v="49" actId="6549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27037D11-F7E2-4F41-BA41-A46956A7AF65}" dt="2024-02-07T11:35:35.889" v="64"/>
          <ac:spMkLst>
            <pc:docMk/>
            <pc:sldMk cId="762042272" sldId="280"/>
            <ac:spMk id="8" creationId="{B08191D2-A159-1C94-3811-5E6DD195F54A}"/>
          </ac:spMkLst>
        </pc:spChg>
        <pc:picChg chg="del">
          <ac:chgData name="Fragozo, Jose Gregorio" userId="87f65175-c48f-43b8-9d9c-b027855f7759" providerId="ADAL" clId="{27037D11-F7E2-4F41-BA41-A46956A7AF65}" dt="2024-02-07T11:34:15.010" v="52" actId="478"/>
          <ac:picMkLst>
            <pc:docMk/>
            <pc:sldMk cId="762042272" sldId="280"/>
            <ac:picMk id="6" creationId="{CB49B386-3171-67D5-8270-0ECFF583995B}"/>
          </ac:picMkLst>
        </pc:picChg>
        <pc:picChg chg="add mod">
          <ac:chgData name="Fragozo, Jose Gregorio" userId="87f65175-c48f-43b8-9d9c-b027855f7759" providerId="ADAL" clId="{27037D11-F7E2-4F41-BA41-A46956A7AF65}" dt="2024-02-07T11:35:09.357" v="62" actId="1076"/>
          <ac:picMkLst>
            <pc:docMk/>
            <pc:sldMk cId="762042272" sldId="280"/>
            <ac:picMk id="1026" creationId="{B014234D-24ED-4B44-DD88-D3FF78B63742}"/>
          </ac:picMkLst>
        </pc:picChg>
        <pc:picChg chg="add mod">
          <ac:chgData name="Fragozo, Jose Gregorio" userId="87f65175-c48f-43b8-9d9c-b027855f7759" providerId="ADAL" clId="{27037D11-F7E2-4F41-BA41-A46956A7AF65}" dt="2024-02-07T11:35:10.612" v="63" actId="1076"/>
          <ac:picMkLst>
            <pc:docMk/>
            <pc:sldMk cId="762042272" sldId="280"/>
            <ac:picMk id="1028" creationId="{02894D8C-EDD8-A9CD-ED35-1C2FEAD13C28}"/>
          </ac:picMkLst>
        </pc:picChg>
      </pc:sldChg>
    </pc:docChg>
  </pc:docChgLst>
  <pc:docChgLst>
    <pc:chgData name="Fragozo, Jose Gregorio" userId="87f65175-c48f-43b8-9d9c-b027855f7759" providerId="ADAL" clId="{64B46858-EB07-4911-AC8C-205CEB20B2C6}"/>
    <pc:docChg chg="custSel addSld delSld modSld sldOrd">
      <pc:chgData name="Fragozo, Jose Gregorio" userId="87f65175-c48f-43b8-9d9c-b027855f7759" providerId="ADAL" clId="{64B46858-EB07-4911-AC8C-205CEB20B2C6}" dt="2024-02-05T19:23:14.156" v="219" actId="47"/>
      <pc:docMkLst>
        <pc:docMk/>
      </pc:docMkLst>
      <pc:sldChg chg="addSp delSp modSp del mod ord">
        <pc:chgData name="Fragozo, Jose Gregorio" userId="87f65175-c48f-43b8-9d9c-b027855f7759" providerId="ADAL" clId="{64B46858-EB07-4911-AC8C-205CEB20B2C6}" dt="2024-02-05T19:23:14.156" v="219" actId="47"/>
        <pc:sldMkLst>
          <pc:docMk/>
          <pc:sldMk cId="1872734921" sldId="256"/>
        </pc:sldMkLst>
        <pc:spChg chg="mod">
          <ac:chgData name="Fragozo, Jose Gregorio" userId="87f65175-c48f-43b8-9d9c-b027855f7759" providerId="ADAL" clId="{64B46858-EB07-4911-AC8C-205CEB20B2C6}" dt="2024-02-05T19:20:56.531" v="100" actId="20577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64B46858-EB07-4911-AC8C-205CEB20B2C6}" dt="2024-02-05T19:19:06.374" v="0" actId="478"/>
          <ac:picMkLst>
            <pc:docMk/>
            <pc:sldMk cId="1872734921" sldId="256"/>
            <ac:picMk id="4" creationId="{AC06B935-08E6-7AB8-9C2C-BBF9259C973E}"/>
          </ac:picMkLst>
        </pc:picChg>
        <pc:picChg chg="add mod">
          <ac:chgData name="Fragozo, Jose Gregorio" userId="87f65175-c48f-43b8-9d9c-b027855f7759" providerId="ADAL" clId="{64B46858-EB07-4911-AC8C-205CEB20B2C6}" dt="2024-02-05T19:19:29.334" v="6" actId="1076"/>
          <ac:picMkLst>
            <pc:docMk/>
            <pc:sldMk cId="1872734921" sldId="256"/>
            <ac:picMk id="1026" creationId="{4150B0B0-CC4F-F0A4-FBD4-F7CB41F4BD68}"/>
          </ac:picMkLst>
        </pc:picChg>
      </pc:sldChg>
      <pc:sldChg chg="addSp delSp modSp add mod">
        <pc:chgData name="Fragozo, Jose Gregorio" userId="87f65175-c48f-43b8-9d9c-b027855f7759" providerId="ADAL" clId="{64B46858-EB07-4911-AC8C-205CEB20B2C6}" dt="2024-02-05T19:23:09.562" v="218" actId="20577"/>
        <pc:sldMkLst>
          <pc:docMk/>
          <pc:sldMk cId="762042272" sldId="280"/>
        </pc:sldMkLst>
        <pc:spChg chg="del">
          <ac:chgData name="Fragozo, Jose Gregorio" userId="87f65175-c48f-43b8-9d9c-b027855f7759" providerId="ADAL" clId="{64B46858-EB07-4911-AC8C-205CEB20B2C6}" dt="2024-02-05T19:22:23.917" v="149" actId="478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64B46858-EB07-4911-AC8C-205CEB20B2C6}" dt="2024-02-05T19:22:12.959" v="145" actId="20577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64B46858-EB07-4911-AC8C-205CEB20B2C6}" dt="2024-02-05T19:22:49.840" v="180"/>
          <ac:spMkLst>
            <pc:docMk/>
            <pc:sldMk cId="762042272" sldId="280"/>
            <ac:spMk id="8" creationId="{B08191D2-A159-1C94-3811-5E6DD195F54A}"/>
          </ac:spMkLst>
        </pc:spChg>
        <pc:spChg chg="mod">
          <ac:chgData name="Fragozo, Jose Gregorio" userId="87f65175-c48f-43b8-9d9c-b027855f7759" providerId="ADAL" clId="{64B46858-EB07-4911-AC8C-205CEB20B2C6}" dt="2024-02-05T19:23:09.562" v="218" actId="20577"/>
          <ac:spMkLst>
            <pc:docMk/>
            <pc:sldMk cId="762042272" sldId="280"/>
            <ac:spMk id="10" creationId="{00000000-0000-0000-0000-000000000000}"/>
          </ac:spMkLst>
        </pc:spChg>
        <pc:picChg chg="del">
          <ac:chgData name="Fragozo, Jose Gregorio" userId="87f65175-c48f-43b8-9d9c-b027855f7759" providerId="ADAL" clId="{64B46858-EB07-4911-AC8C-205CEB20B2C6}" dt="2024-02-05T19:22:22.183" v="148" actId="478"/>
          <ac:picMkLst>
            <pc:docMk/>
            <pc:sldMk cId="762042272" sldId="280"/>
            <ac:picMk id="2" creationId="{B41E3671-471B-E90B-551F-E52E52312FFF}"/>
          </ac:picMkLst>
        </pc:picChg>
        <pc:picChg chg="del">
          <ac:chgData name="Fragozo, Jose Gregorio" userId="87f65175-c48f-43b8-9d9c-b027855f7759" providerId="ADAL" clId="{64B46858-EB07-4911-AC8C-205CEB20B2C6}" dt="2024-02-05T19:22:24.767" v="150" actId="478"/>
          <ac:picMkLst>
            <pc:docMk/>
            <pc:sldMk cId="762042272" sldId="280"/>
            <ac:picMk id="3" creationId="{00000000-0000-0000-0000-000000000000}"/>
          </ac:picMkLst>
        </pc:picChg>
        <pc:picChg chg="add mod">
          <ac:chgData name="Fragozo, Jose Gregorio" userId="87f65175-c48f-43b8-9d9c-b027855f7759" providerId="ADAL" clId="{64B46858-EB07-4911-AC8C-205CEB20B2C6}" dt="2024-02-05T19:22:57.632" v="183" actId="1076"/>
          <ac:picMkLst>
            <pc:docMk/>
            <pc:sldMk cId="762042272" sldId="280"/>
            <ac:picMk id="6" creationId="{CB49B386-3171-67D5-8270-0ECFF583995B}"/>
          </ac:picMkLst>
        </pc:picChg>
      </pc:sldChg>
    </pc:docChg>
  </pc:docChgLst>
  <pc:docChgLst>
    <pc:chgData name="Fragozo, Jose Gregorio" userId="87f65175-c48f-43b8-9d9c-b027855f7759" providerId="ADAL" clId="{03D5C1D3-2001-4A81-AF79-5E600FC6E2ED}"/>
    <pc:docChg chg="custSel modSld">
      <pc:chgData name="Fragozo, Jose Gregorio" userId="87f65175-c48f-43b8-9d9c-b027855f7759" providerId="ADAL" clId="{03D5C1D3-2001-4A81-AF79-5E600FC6E2ED}" dt="2023-12-20T16:20:44.642" v="22" actId="1076"/>
      <pc:docMkLst>
        <pc:docMk/>
      </pc:docMkLst>
      <pc:sldChg chg="addSp delSp modSp mod">
        <pc:chgData name="Fragozo, Jose Gregorio" userId="87f65175-c48f-43b8-9d9c-b027855f7759" providerId="ADAL" clId="{03D5C1D3-2001-4A81-AF79-5E600FC6E2ED}" dt="2023-12-20T16:20:44.642" v="22" actId="1076"/>
        <pc:sldMkLst>
          <pc:docMk/>
          <pc:sldMk cId="1872734921" sldId="256"/>
        </pc:sldMkLst>
        <pc:spChg chg="mod">
          <ac:chgData name="Fragozo, Jose Gregorio" userId="87f65175-c48f-43b8-9d9c-b027855f7759" providerId="ADAL" clId="{03D5C1D3-2001-4A81-AF79-5E600FC6E2ED}" dt="2023-12-20T16:20:44.642" v="22" actId="1076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03D5C1D3-2001-4A81-AF79-5E600FC6E2ED}" dt="2023-12-20T16:20:03.998" v="0" actId="478"/>
          <ac:picMkLst>
            <pc:docMk/>
            <pc:sldMk cId="1872734921" sldId="256"/>
            <ac:picMk id="2" creationId="{00000000-0000-0000-0000-000000000000}"/>
          </ac:picMkLst>
        </pc:picChg>
        <pc:picChg chg="add mod">
          <ac:chgData name="Fragozo, Jose Gregorio" userId="87f65175-c48f-43b8-9d9c-b027855f7759" providerId="ADAL" clId="{03D5C1D3-2001-4A81-AF79-5E600FC6E2ED}" dt="2023-12-20T16:20:11.387" v="4" actId="1076"/>
          <ac:picMkLst>
            <pc:docMk/>
            <pc:sldMk cId="1872734921" sldId="256"/>
            <ac:picMk id="4" creationId="{AC06B935-08E6-7AB8-9C2C-BBF9259C97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017" y="2130520"/>
            <a:ext cx="10363969" cy="1469371"/>
          </a:xfrm>
        </p:spPr>
        <p:txBody>
          <a:bodyPr>
            <a:normAutofit/>
          </a:bodyPr>
          <a:lstStyle>
            <a:lvl1pPr>
              <a:defRPr sz="2933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017" y="3885640"/>
            <a:ext cx="8535940" cy="175372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8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5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3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1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0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8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7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9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7/02/2024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66205" y="101460"/>
            <a:ext cx="10350004" cy="536131"/>
          </a:xfrm>
          <a:prstGeom prst="rect">
            <a:avLst/>
          </a:prstGeom>
          <a:solidFill>
            <a:srgbClr val="FF690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3733" dirty="0">
                <a:solidFill>
                  <a:srgbClr val="FFFFFF"/>
                </a:solidFill>
                <a:latin typeface="Bahnschrift" panose="020B0502040204020203" pitchFamily="34" charset="0"/>
              </a:rPr>
              <a:t>PEDIDO DE CAJAS DE BLOQUEO  No. 582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518370" y="637591"/>
            <a:ext cx="3033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i="1" dirty="0">
                <a:latin typeface="Trebuchet MS" panose="020B0603020202020204" pitchFamily="34" charset="0"/>
              </a:rPr>
              <a:t>REFERENCIA: 149173</a:t>
            </a:r>
          </a:p>
          <a:p>
            <a:r>
              <a:rPr lang="es-MX" sz="2400" i="1" dirty="0">
                <a:latin typeface="Trebuchet MS" panose="020B0603020202020204" pitchFamily="34" charset="0"/>
              </a:rPr>
              <a:t>Cantidad: 4</a:t>
            </a:r>
            <a:endParaRPr lang="es-CO" sz="2400" i="1" dirty="0">
              <a:latin typeface="Trebuchet MS" panose="020B0603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916030" y="1773886"/>
            <a:ext cx="40579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Proxima Nova"/>
              </a:rPr>
              <a:t>Imagen:</a:t>
            </a:r>
          </a:p>
        </p:txBody>
      </p:sp>
      <p:pic>
        <p:nvPicPr>
          <p:cNvPr id="1026" name="Picture 2" descr="Caja de bloqueo ultracompacta">
            <a:extLst>
              <a:ext uri="{FF2B5EF4-FFF2-40B4-BE49-F238E27FC236}">
                <a16:creationId xmlns:a16="http://schemas.microsoft.com/office/drawing/2014/main" id="{B014234D-24ED-4B44-DD88-D3FF78B63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733" y="3029123"/>
            <a:ext cx="3100312" cy="310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ja de bloqueo ultracompacta">
            <a:extLst>
              <a:ext uri="{FF2B5EF4-FFF2-40B4-BE49-F238E27FC236}">
                <a16:creationId xmlns:a16="http://schemas.microsoft.com/office/drawing/2014/main" id="{02894D8C-EDD8-A9CD-ED35-1C2FEAD13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997" y="2863208"/>
            <a:ext cx="3518483" cy="351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Calibri Light</vt:lpstr>
      <vt:lpstr>Proxima Nova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Fragozo, Jose Gregorio</cp:lastModifiedBy>
  <cp:revision>3</cp:revision>
  <dcterms:created xsi:type="dcterms:W3CDTF">2021-02-25T16:22:34Z</dcterms:created>
  <dcterms:modified xsi:type="dcterms:W3CDTF">2024-02-07T11:35:41Z</dcterms:modified>
</cp:coreProperties>
</file>